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320" r:id="rId4"/>
    <p:sldId id="305" r:id="rId5"/>
    <p:sldId id="259" r:id="rId6"/>
    <p:sldId id="321" r:id="rId7"/>
    <p:sldId id="316" r:id="rId8"/>
    <p:sldId id="322" r:id="rId9"/>
    <p:sldId id="323" r:id="rId10"/>
    <p:sldId id="307" r:id="rId11"/>
    <p:sldId id="308" r:id="rId12"/>
    <p:sldId id="309" r:id="rId13"/>
    <p:sldId id="310" r:id="rId14"/>
    <p:sldId id="311" r:id="rId15"/>
    <p:sldId id="312" r:id="rId16"/>
    <p:sldId id="319" r:id="rId17"/>
    <p:sldId id="313" r:id="rId18"/>
    <p:sldId id="314" r:id="rId19"/>
    <p:sldId id="291" r:id="rId20"/>
    <p:sldId id="298" r:id="rId21"/>
    <p:sldId id="285" r:id="rId22"/>
    <p:sldId id="324" r:id="rId23"/>
    <p:sldId id="288" r:id="rId24"/>
    <p:sldId id="31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66"/>
    <a:srgbClr val="FF33CC"/>
    <a:srgbClr val="99FF99"/>
    <a:srgbClr val="99FF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7BEFA-55E9-474B-965E-7515BECE0749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01DBC-8F0E-46A4-868A-4DE33B812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47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01DBC-8F0E-46A4-868A-4DE33B8127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58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D:\7%20March,%201971(Historic%20Speech%20of%20Sheikh%20Mujibur%20Rahman).mp4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81585"/>
            <a:ext cx="6661245" cy="6374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866863">
            <a:off x="679350" y="1997887"/>
            <a:ext cx="762393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11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44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67" y="2971800"/>
            <a:ext cx="3274994" cy="3401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583" y="381000"/>
            <a:ext cx="2953661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373" y="381001"/>
            <a:ext cx="2971799" cy="2133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2" y="2971800"/>
            <a:ext cx="5315476" cy="3401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7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600200"/>
            <a:ext cx="7620000" cy="70788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Write the meaning of these words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049098"/>
              </p:ext>
            </p:extLst>
          </p:nvPr>
        </p:nvGraphicFramePr>
        <p:xfrm>
          <a:off x="838200" y="2743200"/>
          <a:ext cx="76200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Festival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Wreath</a:t>
                      </a:r>
                      <a:endParaRPr lang="en-US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Illuminate</a:t>
                      </a:r>
                      <a:endParaRPr lang="en-US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Parliament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Procession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76400" y="6096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95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76200"/>
            <a:ext cx="822960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Offering Wreaths at National Mausoleum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680" y="763137"/>
            <a:ext cx="3390900" cy="237332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095" y="3647898"/>
            <a:ext cx="3452485" cy="263085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66" y="762000"/>
            <a:ext cx="4208197" cy="235016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5" y="3598123"/>
            <a:ext cx="4225387" cy="263085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30366" y="3136458"/>
            <a:ext cx="4208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Prime Minister &amp;President</a:t>
            </a:r>
            <a:endParaRPr lang="en-US" sz="24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9380" y="3074903"/>
            <a:ext cx="357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Social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organisation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1931" y="6196466"/>
            <a:ext cx="3640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Diplomats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5889" y="6252142"/>
            <a:ext cx="3586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Political Parties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87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610600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Offering Wreaths at National Mausoleum</a:t>
            </a:r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81100"/>
            <a:ext cx="381000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025" y="1368469"/>
            <a:ext cx="4003551" cy="2078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966585"/>
            <a:ext cx="3861177" cy="2316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003968"/>
            <a:ext cx="3809999" cy="2279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9586" y="3419193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Freedom Fighters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83037"/>
            <a:ext cx="430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People from all walk of life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5300" y="3467100"/>
            <a:ext cx="4044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Cultural Organization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178" y="6159926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Institution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90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789" y="27296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Parade of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Defence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Forces at National Parade Ground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637" y="620296"/>
            <a:ext cx="3776222" cy="2283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9" y="3657600"/>
            <a:ext cx="4198526" cy="23984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620295"/>
            <a:ext cx="4194515" cy="256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8" t="1" b="-9158"/>
          <a:stretch/>
        </p:blipFill>
        <p:spPr>
          <a:xfrm>
            <a:off x="5059637" y="3657600"/>
            <a:ext cx="3776222" cy="23984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842" y="30112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Army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9637" y="2903621"/>
            <a:ext cx="4084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Police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306" y="5951289"/>
            <a:ext cx="361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BGB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7746" y="6043623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Ansars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79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79248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At Educational Institution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1014413"/>
            <a:ext cx="4029075" cy="21859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14414"/>
            <a:ext cx="3914775" cy="2185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7600"/>
            <a:ext cx="3962400" cy="2686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57600"/>
            <a:ext cx="3914775" cy="26659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3862" y="3127558"/>
            <a:ext cx="3648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Display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3134380"/>
            <a:ext cx="4114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Singing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NationalAnthem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172200"/>
            <a:ext cx="3947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Reciting Poems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616323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Musical Ceremony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34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65528"/>
            <a:ext cx="8229600" cy="3724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Who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offer wreaths at National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Mausoleum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 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Who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parade at National Parade 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Ground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6096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Pair Work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9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21" y="3555998"/>
            <a:ext cx="4716380" cy="31442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4724400" cy="2657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3600" y="1304163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Tournament 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265821" y="4925568"/>
            <a:ext cx="609600" cy="4084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52147" y="4837396"/>
            <a:ext cx="2306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Boat race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265821" y="1429321"/>
            <a:ext cx="609600" cy="4084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048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the Evening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40051"/>
            <a:ext cx="7772400" cy="467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936074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Major Buildings Illuminated with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Colourful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Lights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09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1" y="203533"/>
            <a:ext cx="2457450" cy="2122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2542672"/>
            <a:ext cx="2457450" cy="1772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4502818"/>
            <a:ext cx="2457450" cy="2114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5801" y="1156184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Shops remain closed 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2195" y="3120529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Factories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are locked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518159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Offices are closed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356811" y="126481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441192" y="32819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356811" y="52624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56811" y="203532"/>
            <a:ext cx="5787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26 March is a national holiday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60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298090" y="228600"/>
            <a:ext cx="8534400" cy="6324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numCol="1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Font typeface="Arial" pitchFamily="34" charset="0"/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MD. KAMRUZZAMAN</a:t>
            </a:r>
          </a:p>
          <a:p>
            <a:pPr marL="0" indent="0" algn="r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Font typeface="Arial" pitchFamily="34" charset="0"/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SENIOR ASSISTANT TEACHER (Eng)</a:t>
            </a:r>
          </a:p>
          <a:p>
            <a:pPr marL="0" indent="0" algn="r">
              <a:buFont typeface="Arial" pitchFamily="34" charset="0"/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MUNSHIGANJ ACADEMY</a:t>
            </a:r>
          </a:p>
          <a:p>
            <a:pPr marL="0" indent="0" algn="r">
              <a:buFont typeface="Arial" pitchFamily="34" charset="0"/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ALAMDANGA, CHUADANGA</a:t>
            </a:r>
          </a:p>
          <a:p>
            <a:pPr marL="0" indent="0" algn="r">
              <a:buFont typeface="Arial" pitchFamily="34" charset="0"/>
              <a:buNone/>
            </a:pP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Moble No.   01916669760</a:t>
            </a:r>
          </a:p>
          <a:p>
            <a:pPr marL="0" indent="0" algn="r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 : zamanlincoln@gmail.com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                   </a:t>
            </a:r>
          </a:p>
          <a:p>
            <a:pPr marL="0" indent="0">
              <a:buFont typeface="Arial" pitchFamily="34" charset="0"/>
              <a:buNone/>
            </a:pPr>
            <a:endParaRPr lang="en-US" sz="3600" dirty="0" smtClean="0"/>
          </a:p>
          <a:p>
            <a:pPr marL="0" indent="0">
              <a:buFont typeface="Arial" pitchFamily="34" charset="0"/>
              <a:buNone/>
            </a:pPr>
            <a:r>
              <a:rPr lang="en-US" sz="5400" dirty="0" smtClean="0"/>
              <a:t>              </a:t>
            </a:r>
            <a:endParaRPr lang="en-US" sz="4400" dirty="0" smtClean="0">
              <a:solidFill>
                <a:schemeClr val="tx2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4400" dirty="0" smtClean="0">
              <a:solidFill>
                <a:schemeClr val="tx2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4400" dirty="0" smtClean="0">
              <a:solidFill>
                <a:schemeClr val="tx2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4400" dirty="0" smtClean="0">
              <a:solidFill>
                <a:schemeClr val="tx2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4400" dirty="0" smtClean="0">
              <a:solidFill>
                <a:schemeClr val="tx2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4400" dirty="0" smtClean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1" y="197893"/>
            <a:ext cx="2242347" cy="2438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7008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0071"/>
            <a:ext cx="3962400" cy="2595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10431"/>
            <a:ext cx="3989761" cy="2815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999" y="487141"/>
            <a:ext cx="2666999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Musical Ceremony, held by 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Bangla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Acade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my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495800" y="1261020"/>
            <a:ext cx="99060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39936" y="3540915"/>
            <a:ext cx="2742063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Drama, Arranged by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Shilpakala Academy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495800" y="4333556"/>
            <a:ext cx="99060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4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0" y="533400"/>
            <a:ext cx="6781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286000"/>
            <a:ext cx="8001000" cy="3293209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How is the Day celebrated ? Write five points.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40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92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401" y="568404"/>
            <a:ext cx="4267199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057400"/>
            <a:ext cx="83820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742950" indent="-742950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Who parade in Independence Day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276600"/>
            <a:ext cx="83820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Which organizations offer wreaths  </a:t>
            </a:r>
          </a:p>
          <a:p>
            <a:pPr marL="342900" indent="-34290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at the National Mausoleum ?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4947839"/>
            <a:ext cx="8381999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342900" indent="-34290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arranged by Shilpakala </a:t>
            </a:r>
          </a:p>
          <a:p>
            <a:pPr marL="342900" indent="-342900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Academy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57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1227" y="911920"/>
            <a:ext cx="601980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5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660" y="3028960"/>
            <a:ext cx="8001000" cy="2123658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Write a paragraph on how you  will celebrate the Independence  Day at your school  this year</a:t>
            </a:r>
            <a:r>
              <a:rPr lang="en-US" sz="4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60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0"/>
            <a:ext cx="5486732" cy="5029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65276" y="457200"/>
            <a:ext cx="5613779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THANKS TO ALL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91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73152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 : 9/10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264743"/>
              </p:ext>
            </p:extLst>
          </p:nvPr>
        </p:nvGraphicFramePr>
        <p:xfrm>
          <a:off x="1118286" y="2514600"/>
          <a:ext cx="7239000" cy="3508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4953000"/>
              </a:tblGrid>
              <a:tr h="838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SUBJECT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    ENGLISH 1</a:t>
                      </a:r>
                      <a:r>
                        <a:rPr lang="en-US" sz="3600" b="1" baseline="30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r>
                        <a:rPr lang="en-US" sz="3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Paper</a:t>
                      </a:r>
                      <a:endParaRPr lang="en-US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750544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UNIT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    3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82869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CC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LESSON</a:t>
                      </a:r>
                      <a:endParaRPr lang="en-US" sz="3600" b="1" dirty="0">
                        <a:solidFill>
                          <a:srgbClr val="CC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CC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    5</a:t>
                      </a:r>
                      <a:endParaRPr lang="en-US" sz="3600" b="1" dirty="0">
                        <a:solidFill>
                          <a:srgbClr val="CC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82869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PERIOD</a:t>
                      </a:r>
                      <a:endParaRPr lang="en-US" sz="36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     3</a:t>
                      </a:r>
                      <a:r>
                        <a:rPr lang="en-US" sz="3600" b="1" baseline="300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rd</a:t>
                      </a:r>
                      <a:r>
                        <a:rPr lang="en-US" sz="3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6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82869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TIME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    50 MINUTES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8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609" y="762000"/>
            <a:ext cx="8229600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LEARNING  OUTCOME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608" y="1828800"/>
            <a:ext cx="8229601" cy="4216539"/>
          </a:xfrm>
          <a:prstGeom prst="rect">
            <a:avLst/>
          </a:prstGeom>
          <a:solidFill>
            <a:schemeClr val="bg2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 the end of the lesson,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student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 be able to-</a:t>
            </a:r>
          </a:p>
          <a:p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lphaLcParenR"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say about Independence Day.</a:t>
            </a:r>
          </a:p>
          <a:p>
            <a:pPr marL="742950" indent="-742950">
              <a:buAutoNum type="alphaLcParenR"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learn new words</a:t>
            </a:r>
          </a:p>
          <a:p>
            <a:pPr marL="742950" indent="-742950">
              <a:buFontTx/>
              <a:buAutoNum type="alphaLcParenR"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escribe the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celebration of the Day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07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1"/>
            <a:ext cx="8205879" cy="56387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2305" y="601979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can you see in the picture ?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63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877731"/>
            <a:ext cx="6477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TODAY’S LESSON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3352800"/>
            <a:ext cx="6477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Independence Day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89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71014"/>
            <a:ext cx="5486400" cy="2516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2277" y="2980527"/>
            <a:ext cx="400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Declaration of Independence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4669" y="5973835"/>
            <a:ext cx="393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Genocide of Pakistani Army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98312" y="245810"/>
            <a:ext cx="990601" cy="3971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467600" y="245810"/>
            <a:ext cx="852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hlinkClick r:id="rId3" action="ppaction://hlinkfile"/>
              </a:rPr>
              <a:t>7</a:t>
            </a:r>
            <a:r>
              <a:rPr lang="en-US" sz="1200" b="1" baseline="30000" dirty="0" smtClean="0">
                <a:solidFill>
                  <a:srgbClr val="FF0000"/>
                </a:solidFill>
                <a:hlinkClick r:id="rId3" action="ppaction://hlinkfile"/>
              </a:rPr>
              <a:t>th</a:t>
            </a:r>
            <a:r>
              <a:rPr lang="en-US" sz="1200" b="1" dirty="0" smtClean="0">
                <a:solidFill>
                  <a:srgbClr val="FF0000"/>
                </a:solidFill>
                <a:hlinkClick r:id="rId3" action="ppaction://hlinkfile"/>
              </a:rPr>
              <a:t> March Video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657600"/>
            <a:ext cx="5486400" cy="231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399"/>
            <a:ext cx="48006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0" y="533400"/>
            <a:ext cx="3429000" cy="61247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March, Our Independence Day, The biggest state festival. 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is a national holiday.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The Day is celebrated  every year in the country  with great enthusiasm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and fervour.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24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3042" y="898222"/>
            <a:ext cx="67818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915587"/>
            <a:ext cx="75438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What is 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Independence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Day ?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814063"/>
            <a:ext cx="75438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When </a:t>
            </a:r>
            <a:r>
              <a:rPr lang="en-US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is 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the Day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celebrated 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74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344</Words>
  <Application>Microsoft Office PowerPoint</Application>
  <PresentationFormat>On-screen Show (4:3)</PresentationFormat>
  <Paragraphs>110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WELCOME</dc:title>
  <dc:creator>acer</dc:creator>
  <cp:lastModifiedBy>Lincoln</cp:lastModifiedBy>
  <cp:revision>240</cp:revision>
  <dcterms:created xsi:type="dcterms:W3CDTF">2006-08-16T00:00:00Z</dcterms:created>
  <dcterms:modified xsi:type="dcterms:W3CDTF">2016-11-20T17:33:05Z</dcterms:modified>
</cp:coreProperties>
</file>